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1" autoAdjust="0"/>
    <p:restoredTop sz="94660"/>
  </p:normalViewPr>
  <p:slideViewPr>
    <p:cSldViewPr>
      <p:cViewPr varScale="1">
        <p:scale>
          <a:sx n="68" d="100"/>
          <a:sy n="68" d="100"/>
        </p:scale>
        <p:origin x="-77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D1FCDCDA-839A-419F-A4BD-7903B5F4612D}" type="datetimeFigureOut">
              <a:rPr lang="el-GR" smtClean="0"/>
              <a:t>3/4/2012</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4C125408-CF69-47B0-AF8C-8CAF4707B321}"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D1FCDCDA-839A-419F-A4BD-7903B5F4612D}" type="datetimeFigureOut">
              <a:rPr lang="el-GR" smtClean="0"/>
              <a:t>3/4/2012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C125408-CF69-47B0-AF8C-8CAF4707B321}"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D1FCDCDA-839A-419F-A4BD-7903B5F4612D}" type="datetimeFigureOut">
              <a:rPr lang="el-GR" smtClean="0"/>
              <a:t>3/4/2012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C125408-CF69-47B0-AF8C-8CAF4707B321}"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D1FCDCDA-839A-419F-A4BD-7903B5F4612D}" type="datetimeFigureOut">
              <a:rPr lang="el-GR" smtClean="0"/>
              <a:t>3/4/2012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C125408-CF69-47B0-AF8C-8CAF4707B321}"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D1FCDCDA-839A-419F-A4BD-7903B5F4612D}" type="datetimeFigureOut">
              <a:rPr lang="el-GR" smtClean="0"/>
              <a:t>3/4/2012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C125408-CF69-47B0-AF8C-8CAF4707B321}"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D1FCDCDA-839A-419F-A4BD-7903B5F4612D}" type="datetimeFigureOut">
              <a:rPr lang="el-GR" smtClean="0"/>
              <a:t>3/4/2012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C125408-CF69-47B0-AF8C-8CAF4707B321}"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D1FCDCDA-839A-419F-A4BD-7903B5F4612D}" type="datetimeFigureOut">
              <a:rPr lang="el-GR" smtClean="0"/>
              <a:t>3/4/2012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4C125408-CF69-47B0-AF8C-8CAF4707B321}"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D1FCDCDA-839A-419F-A4BD-7903B5F4612D}" type="datetimeFigureOut">
              <a:rPr lang="el-GR" smtClean="0"/>
              <a:t>3/4/2012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4C125408-CF69-47B0-AF8C-8CAF4707B321}"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D1FCDCDA-839A-419F-A4BD-7903B5F4612D}" type="datetimeFigureOut">
              <a:rPr lang="el-GR" smtClean="0"/>
              <a:t>3/4/2012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4C125408-CF69-47B0-AF8C-8CAF4707B321}"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D1FCDCDA-839A-419F-A4BD-7903B5F4612D}" type="datetimeFigureOut">
              <a:rPr lang="el-GR" smtClean="0"/>
              <a:t>3/4/2012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C125408-CF69-47B0-AF8C-8CAF4707B321}"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D1FCDCDA-839A-419F-A4BD-7903B5F4612D}" type="datetimeFigureOut">
              <a:rPr lang="el-GR" smtClean="0"/>
              <a:t>3/4/2012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4C125408-CF69-47B0-AF8C-8CAF4707B321}" type="slidenum">
              <a:rPr lang="el-GR" smtClean="0"/>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1FCDCDA-839A-419F-A4BD-7903B5F4612D}" type="datetimeFigureOut">
              <a:rPr lang="el-GR" smtClean="0"/>
              <a:t>3/4/2012</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C125408-CF69-47B0-AF8C-8CAF4707B321}" type="slidenum">
              <a:rPr lang="el-GR" smtClean="0"/>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r>
              <a:rPr lang="el-GR" dirty="0" smtClean="0"/>
              <a:t>ΠΑΙΧΝΙΔΙΑ ΤΗΣ ΕΥΡΩΠΗΣ ΤΟΥ 19</a:t>
            </a:r>
            <a:r>
              <a:rPr lang="el-GR" baseline="30000" dirty="0" smtClean="0"/>
              <a:t>ΟΥ</a:t>
            </a:r>
            <a:r>
              <a:rPr lang="el-GR" dirty="0"/>
              <a:t> </a:t>
            </a:r>
            <a:r>
              <a:rPr lang="el-GR" dirty="0" smtClean="0"/>
              <a:t>ΚΑΙ 20</a:t>
            </a:r>
            <a:r>
              <a:rPr lang="el-GR" baseline="30000" dirty="0" smtClean="0"/>
              <a:t>ΟΥ</a:t>
            </a:r>
            <a:r>
              <a:rPr lang="el-GR" dirty="0" smtClean="0"/>
              <a:t> ΑΙΩΝΑ</a:t>
            </a:r>
            <a:endParaRPr lang="el-GR" dirty="0"/>
          </a:p>
        </p:txBody>
      </p:sp>
      <p:sp>
        <p:nvSpPr>
          <p:cNvPr id="3" name="2 - Υπότιτλος"/>
          <p:cNvSpPr>
            <a:spLocks noGrp="1"/>
          </p:cNvSpPr>
          <p:nvPr>
            <p:ph type="subTitle" idx="1"/>
          </p:nvPr>
        </p:nvSpPr>
        <p:spPr/>
        <p:txBody>
          <a:bodyPr/>
          <a:lstStyle/>
          <a:p>
            <a:endParaRPr lang="el-G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
            </a:r>
            <a:br>
              <a:rPr lang="el-GR" dirty="0" smtClean="0"/>
            </a:br>
            <a:r>
              <a:rPr lang="el-GR" dirty="0" smtClean="0"/>
              <a:t>Στη σύγχρονη κοινωνία παιδί και παιχνίδι είναι έννοιες αλληλένδετες. Το παιχνίδι είναι αναγνωρισμένο όχι μόνο ως δικαίωμα του παιδιού, αλλά και ως αναπόσπαστο στοιχείο της νοούμενης κανονικής παιδικής έκφρασης.</a:t>
            </a:r>
            <a:endParaRPr lang="el-GR" dirty="0"/>
          </a:p>
        </p:txBody>
      </p:sp>
    </p:spTree>
  </p:cSld>
  <p:clrMapOvr>
    <a:masterClrMapping/>
  </p:clrMapOvr>
  <p:transition>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dirty="0" smtClean="0"/>
              <a:t>Ένα από τα παιχνίδια του 19</a:t>
            </a:r>
            <a:r>
              <a:rPr lang="el-GR" baseline="30000" dirty="0" smtClean="0"/>
              <a:t>ου</a:t>
            </a:r>
            <a:r>
              <a:rPr lang="el-GR" dirty="0" smtClean="0"/>
              <a:t> αιώνα ήταν το κρυφτό το οποίο εξακολουθεί να παίζεται και στις μέρες μας. Το κρυφτό είναι ένα ομαδικό παιχνίδι ,στο οποίο ο ένας παίχτης της ομάδας προσπαθεί να βρει τους υπόλοιπους οι οποίοι έχουν κρυφτεί</a:t>
            </a:r>
            <a:endParaRPr lang="el-GR" dirty="0"/>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r>
              <a:rPr lang="el-GR" dirty="0" smtClean="0"/>
              <a:t>Ένα άλλο παιχνίδι που ισχύει και τώρα είναι το σκάκι. Το σκάκι είναι ένα επιτραπέζιο παιχνίδι και ιδιαίτερα πνευματικό άθλημα για δύο παίχτες.</a:t>
            </a:r>
            <a:r>
              <a:rPr lang="el-GR" dirty="0" smtClean="0"/>
              <a:t> . Παλαιότερα το σκάκι το ονόμαζαν «παιγνίδι των Βασιλέων». Αυτό προέρχονταν από το γεγονός ότι αποτελούσε για μακρό χρόνο την κυρίαρχη ψυχαγωγία Βασιλέων, Παπών, Πριγκίπων, και γενικά του ανώτερου κλήρου, αυλικών, ευγενών και πλουσίων τόσο της Δύσης όσο και της Ανατολής. Σήμερα το σκάκι χαρακτηρίζεται «βασιλιάς των παιγνιδιών» ως το δυσκολότερο, επιστημονικότερο και ωραιότερο.</a:t>
            </a:r>
            <a:endParaRPr lang="el-GR" dirty="0"/>
          </a:p>
        </p:txBody>
      </p:sp>
    </p:spTree>
  </p:cSld>
  <p:clrMapOvr>
    <a:masterClrMapping/>
  </p:clrMapOvr>
  <p:transition>
    <p:strips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endParaRPr lang="el-GR" b="1" dirty="0" smtClean="0"/>
          </a:p>
          <a:p>
            <a:r>
              <a:rPr lang="el-GR" dirty="0" smtClean="0"/>
              <a:t>Το τάβλι είναι ίσως το αρχαιότερο παιχνίδι που επιζεί μέχρι και τις ημέρες μας, αφού η πρώτη του εμφάνιση μαρτυρείται στη Μεσοποταμία, την περίοδο περίπου 2900 με 1800 </a:t>
            </a:r>
            <a:r>
              <a:rPr lang="el-GR" dirty="0" err="1" smtClean="0"/>
              <a:t>πΧ</a:t>
            </a:r>
            <a:endParaRPr lang="el-GR" dirty="0" smtClean="0"/>
          </a:p>
          <a:p>
            <a:endParaRPr lang="el-GR" dirty="0" smtClean="0"/>
          </a:p>
          <a:p>
            <a:r>
              <a:rPr lang="el-GR" dirty="0" smtClean="0"/>
              <a:t>Το </a:t>
            </a:r>
            <a:r>
              <a:rPr lang="el-GR" b="1" dirty="0" smtClean="0"/>
              <a:t>τάβλι</a:t>
            </a:r>
            <a:r>
              <a:rPr lang="el-GR" dirty="0" smtClean="0"/>
              <a:t> είναι επιτραπέζιο παιχνίδι για δύο παίκτες, παραλλαγή του οποίου είναι το δυτικό τάβλι (</a:t>
            </a:r>
            <a:r>
              <a:rPr lang="el-GR" dirty="0" err="1" smtClean="0"/>
              <a:t>backgammon</a:t>
            </a:r>
            <a:r>
              <a:rPr lang="el-GR" dirty="0" smtClean="0"/>
              <a:t>). Κάθε παίκτης κατέχει 15 πούλια που κινούνται σε ειδικό </a:t>
            </a:r>
            <a:r>
              <a:rPr lang="el-GR" dirty="0" err="1" smtClean="0"/>
              <a:t>ταμπλώ</a:t>
            </a:r>
            <a:r>
              <a:rPr lang="el-GR" dirty="0" smtClean="0"/>
              <a:t> σύμφωνα με τα αποτελέσματα δυο ζαριών. Σκοπός του κάθε παίκτη είναι να </a:t>
            </a:r>
            <a:r>
              <a:rPr lang="el-GR" i="1" dirty="0" smtClean="0"/>
              <a:t>μαζέψει</a:t>
            </a:r>
            <a:r>
              <a:rPr lang="el-GR" dirty="0" smtClean="0"/>
              <a:t> πρώτος όλα τα πούλια από το </a:t>
            </a:r>
            <a:r>
              <a:rPr lang="el-GR" dirty="0" err="1" smtClean="0"/>
              <a:t>ταμπλώ</a:t>
            </a:r>
            <a:r>
              <a:rPr lang="el-GR" dirty="0" smtClean="0"/>
              <a:t>. Ο παίκτης που ολοκληρώνει πρώτος το μάζεμα είναι και ο νικητής</a:t>
            </a:r>
          </a:p>
          <a:p>
            <a:endParaRPr lang="el-GR" dirty="0"/>
          </a:p>
        </p:txBody>
      </p:sp>
    </p:spTree>
  </p:cSld>
  <p:clrMapOvr>
    <a:masterClrMapping/>
  </p:clrMapOvr>
  <p:transition>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dirty="0" smtClean="0"/>
              <a:t>Η </a:t>
            </a:r>
            <a:r>
              <a:rPr lang="el-GR" b="1" dirty="0" smtClean="0"/>
              <a:t>Αντισφαίριση</a:t>
            </a:r>
            <a:r>
              <a:rPr lang="el-GR" dirty="0" smtClean="0"/>
              <a:t>, γνωστή με την ξενόγλωσση ονομασία </a:t>
            </a:r>
            <a:r>
              <a:rPr lang="el-GR" b="1" dirty="0" smtClean="0"/>
              <a:t>τένις</a:t>
            </a:r>
            <a:r>
              <a:rPr lang="el-GR" dirty="0" smtClean="0"/>
              <a:t> είναι ένα σύγχρονο αθλητικό παιχνίδι. Με προέλευση την Ευρώπη, προς το τέλος του 19ου αιώνα, η αντισφαίριση διαδόθηκε πρώτα σε όλο τον αγγλόφωνο κόσμο, ιδιαίτερα μεταξύ των ανώτερων κατηγοριών. Η αντισφαίριση είναι για μια ακόμη φορά ολυμπιακό άθλημα και παίζεται σε όλα τα επίπεδα της κοινωνίας, από όλες τις ηλικίες, και σε πολλές χώρες σε όλο τον κόσμο.</a:t>
            </a:r>
            <a:endParaRPr lang="el-GR"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b="1" dirty="0" smtClean="0"/>
              <a:t>το ποδόσφαιρο,</a:t>
            </a:r>
            <a:r>
              <a:rPr lang="el-GR" dirty="0" smtClean="0"/>
              <a:t> είναι ένα άθλημα παίζεται ανάμεσα σε δύο ομάδες των έντεκα παικτών με ένα σφαιρικό μπάλα . Στα τέλη του 20</a:t>
            </a:r>
            <a:r>
              <a:rPr lang="el-GR" baseline="30000" dirty="0" smtClean="0"/>
              <a:t>ου</a:t>
            </a:r>
            <a:r>
              <a:rPr lang="el-GR" dirty="0" smtClean="0"/>
              <a:t> αιώνα και στις αρχές του 21</a:t>
            </a:r>
            <a:r>
              <a:rPr lang="el-GR" baseline="30000" dirty="0" smtClean="0"/>
              <a:t>ου</a:t>
            </a:r>
            <a:r>
              <a:rPr lang="el-GR" dirty="0" smtClean="0"/>
              <a:t> αιώνα το παιχνίδι παιζόταν κατά περισσότερο από 250 εκατομμύρια παίκτες σε περισσότερες από 200 χώρες, καθιστώντας το πιο δημοφιλές άθλημα στον κόσμο. </a:t>
            </a:r>
            <a:endParaRPr lang="el-GR" dirty="0"/>
          </a:p>
        </p:txBody>
      </p:sp>
    </p:spTree>
  </p:cSld>
  <p:clrMapOvr>
    <a:masterClrMapping/>
  </p:clrMapOvr>
  <p:transition>
    <p:split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Η καλαθοσφαίριση ή πιο συχνά μπάσκετ , είναι ένα ομαδικό άθλημα.</a:t>
            </a:r>
            <a:endParaRPr lang="el-GR" b="1" dirty="0" smtClean="0"/>
          </a:p>
          <a:p>
            <a:r>
              <a:rPr lang="el-GR" dirty="0" smtClean="0"/>
              <a:t>Η καλαθοσφαίριση στην Ευρώπη έχει τεράστια ιστορία και πλήθος σπουδαίων αθλητών έχουν περάσει από τα ευρωπαϊκά γήπεδα. Η ημερομηνία δημιουργίας έχει καταγραφεί ο Δεκέμβριος του 1891.</a:t>
            </a:r>
          </a:p>
          <a:p>
            <a:endParaRPr lang="el-GR" dirty="0"/>
          </a:p>
        </p:txBody>
      </p:sp>
    </p:spTree>
  </p:cSld>
  <p:clrMapOvr>
    <a:masterClrMapping/>
  </p:clrMapOvr>
  <p:transition>
    <p:blinds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Η </a:t>
            </a:r>
            <a:r>
              <a:rPr lang="el-GR" b="1" dirty="0" err="1" smtClean="0"/>
              <a:t>πετοσφαίριση</a:t>
            </a:r>
            <a:r>
              <a:rPr lang="el-GR" dirty="0" smtClean="0"/>
              <a:t>  είναι ένα ομαδικό ολυμπιακό άθλημα, το οποίο παίζεται από ανδρικές και γυναικείες ομάδες των έξι παικτών. Επινοήθηκε το 1895 και στους Ολυμπιακούς Αγώνες</a:t>
            </a:r>
            <a:r>
              <a:rPr lang="el-GR" dirty="0"/>
              <a:t> </a:t>
            </a:r>
            <a:r>
              <a:rPr lang="el-GR" dirty="0" smtClean="0"/>
              <a:t>εντάχθηκε το 1964 στο Τόκιο.</a:t>
            </a:r>
            <a:endParaRPr lang="el-GR" dirty="0"/>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Δικαιοσύνη">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49</TotalTime>
  <Words>436</Words>
  <Application>Microsoft Office PowerPoint</Application>
  <PresentationFormat>Προβολή στην οθόνη (4:3)</PresentationFormat>
  <Paragraphs>13</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Ροή</vt:lpstr>
      <vt:lpstr>ΠΑΙΧΝΙΔΙΑ ΤΗΣ ΕΥΡΩΠΗΣ ΤΟΥ 19ΟΥ ΚΑΙ 20ΟΥ ΑΙΩΝΑ</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ΠΑΙΧΝΙΔΙΑ ΤΗΣ ΕΥΡΩΠΗΣ ΤΟΥ 19ΟΥ ΚΑΙ 20ΟΥ ΑΙΩΝΑ</dc:title>
  <dc:creator>nektarios</dc:creator>
  <cp:lastModifiedBy>nektarios</cp:lastModifiedBy>
  <cp:revision>5</cp:revision>
  <dcterms:created xsi:type="dcterms:W3CDTF">2012-04-03T18:53:04Z</dcterms:created>
  <dcterms:modified xsi:type="dcterms:W3CDTF">2012-04-03T19:42:31Z</dcterms:modified>
</cp:coreProperties>
</file>